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3" r:id="rId15"/>
  </p:sldIdLst>
  <p:sldSz cx="9144000" cy="5143500" type="screen16x9"/>
  <p:notesSz cx="6858000" cy="9144000"/>
  <p:embeddedFontLst>
    <p:embeddedFont>
      <p:font typeface="Roboto Light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D847C-AE5E-4422-B301-80BC00C4615E}" v="120" dt="2024-02-26T02:48:40.216"/>
    <p1510:client id="{735C646D-5C86-4B2C-AB30-ADA007811259}" v="33" dt="2024-02-26T10:35:19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3" autoAdjust="0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531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Sampat" userId="e082d89638cea63e" providerId="LiveId" clId="{735C646D-5C86-4B2C-AB30-ADA007811259}"/>
    <pc:docChg chg="undo custSel delSld modSld">
      <pc:chgData name="Jay Sampat" userId="e082d89638cea63e" providerId="LiveId" clId="{735C646D-5C86-4B2C-AB30-ADA007811259}" dt="2024-02-26T11:25:09.650" v="650" actId="20577"/>
      <pc:docMkLst>
        <pc:docMk/>
      </pc:docMkLst>
      <pc:sldChg chg="del">
        <pc:chgData name="Jay Sampat" userId="e082d89638cea63e" providerId="LiveId" clId="{735C646D-5C86-4B2C-AB30-ADA007811259}" dt="2024-02-26T02:52:49.801" v="0" actId="47"/>
        <pc:sldMkLst>
          <pc:docMk/>
          <pc:sldMk cId="0" sldId="256"/>
        </pc:sldMkLst>
      </pc:sldChg>
      <pc:sldChg chg="del">
        <pc:chgData name="Jay Sampat" userId="e082d89638cea63e" providerId="LiveId" clId="{735C646D-5C86-4B2C-AB30-ADA007811259}" dt="2024-02-26T02:52:52.567" v="1" actId="47"/>
        <pc:sldMkLst>
          <pc:docMk/>
          <pc:sldMk cId="0" sldId="257"/>
        </pc:sldMkLst>
      </pc:sldChg>
      <pc:sldChg chg="del">
        <pc:chgData name="Jay Sampat" userId="e082d89638cea63e" providerId="LiveId" clId="{735C646D-5C86-4B2C-AB30-ADA007811259}" dt="2024-02-26T02:52:53.127" v="2" actId="47"/>
        <pc:sldMkLst>
          <pc:docMk/>
          <pc:sldMk cId="0" sldId="258"/>
        </pc:sldMkLst>
      </pc:sldChg>
      <pc:sldChg chg="del">
        <pc:chgData name="Jay Sampat" userId="e082d89638cea63e" providerId="LiveId" clId="{735C646D-5C86-4B2C-AB30-ADA007811259}" dt="2024-02-26T02:52:54.012" v="3" actId="47"/>
        <pc:sldMkLst>
          <pc:docMk/>
          <pc:sldMk cId="0" sldId="259"/>
        </pc:sldMkLst>
      </pc:sldChg>
      <pc:sldChg chg="del">
        <pc:chgData name="Jay Sampat" userId="e082d89638cea63e" providerId="LiveId" clId="{735C646D-5C86-4B2C-AB30-ADA007811259}" dt="2024-02-26T02:52:54.558" v="4" actId="47"/>
        <pc:sldMkLst>
          <pc:docMk/>
          <pc:sldMk cId="0" sldId="260"/>
        </pc:sldMkLst>
      </pc:sldChg>
      <pc:sldChg chg="del">
        <pc:chgData name="Jay Sampat" userId="e082d89638cea63e" providerId="LiveId" clId="{735C646D-5C86-4B2C-AB30-ADA007811259}" dt="2024-02-26T02:52:55.203" v="5" actId="47"/>
        <pc:sldMkLst>
          <pc:docMk/>
          <pc:sldMk cId="0" sldId="261"/>
        </pc:sldMkLst>
      </pc:sldChg>
      <pc:sldChg chg="del">
        <pc:chgData name="Jay Sampat" userId="e082d89638cea63e" providerId="LiveId" clId="{735C646D-5C86-4B2C-AB30-ADA007811259}" dt="2024-02-26T02:52:55.912" v="6" actId="47"/>
        <pc:sldMkLst>
          <pc:docMk/>
          <pc:sldMk cId="0" sldId="262"/>
        </pc:sldMkLst>
      </pc:sldChg>
      <pc:sldChg chg="addSp modSp modNotesTx">
        <pc:chgData name="Jay Sampat" userId="e082d89638cea63e" providerId="LiveId" clId="{735C646D-5C86-4B2C-AB30-ADA007811259}" dt="2024-02-26T02:57:05.416" v="40" actId="20577"/>
        <pc:sldMkLst>
          <pc:docMk/>
          <pc:sldMk cId="0" sldId="263"/>
        </pc:sldMkLst>
        <pc:picChg chg="add">
          <ac:chgData name="Jay Sampat" userId="e082d89638cea63e" providerId="LiveId" clId="{735C646D-5C86-4B2C-AB30-ADA007811259}" dt="2024-02-26T02:53:46.749" v="7"/>
          <ac:picMkLst>
            <pc:docMk/>
            <pc:sldMk cId="0" sldId="263"/>
            <ac:picMk id="1026" creationId="{7DCB5C76-8DF3-6CE7-8FE3-E9111C657E15}"/>
          </ac:picMkLst>
        </pc:picChg>
        <pc:picChg chg="add mod">
          <ac:chgData name="Jay Sampat" userId="e082d89638cea63e" providerId="LiveId" clId="{735C646D-5C86-4B2C-AB30-ADA007811259}" dt="2024-02-26T02:54:36.822" v="26" actId="1035"/>
          <ac:picMkLst>
            <pc:docMk/>
            <pc:sldMk cId="0" sldId="263"/>
            <ac:picMk id="1028" creationId="{4C07E229-DEA1-F83F-A11E-5751FB6850F3}"/>
          </ac:picMkLst>
        </pc:picChg>
      </pc:sldChg>
      <pc:sldChg chg="modSp mod modNotesTx">
        <pc:chgData name="Jay Sampat" userId="e082d89638cea63e" providerId="LiveId" clId="{735C646D-5C86-4B2C-AB30-ADA007811259}" dt="2024-02-26T10:57:28.499" v="567" actId="113"/>
        <pc:sldMkLst>
          <pc:docMk/>
          <pc:sldMk cId="1096762829" sldId="265"/>
        </pc:sldMkLst>
        <pc:spChg chg="mod">
          <ac:chgData name="Jay Sampat" userId="e082d89638cea63e" providerId="LiveId" clId="{735C646D-5C86-4B2C-AB30-ADA007811259}" dt="2024-02-26T10:57:28.499" v="567" actId="113"/>
          <ac:spMkLst>
            <pc:docMk/>
            <pc:sldMk cId="1096762829" sldId="265"/>
            <ac:spMk id="2" creationId="{1E0E65EE-5420-3922-458B-18DB3379F101}"/>
          </ac:spMkLst>
        </pc:spChg>
      </pc:sldChg>
      <pc:sldChg chg="modSp mod modNotesTx">
        <pc:chgData name="Jay Sampat" userId="e082d89638cea63e" providerId="LiveId" clId="{735C646D-5C86-4B2C-AB30-ADA007811259}" dt="2024-02-26T11:25:09.650" v="650" actId="20577"/>
        <pc:sldMkLst>
          <pc:docMk/>
          <pc:sldMk cId="2976052808" sldId="266"/>
        </pc:sldMkLst>
        <pc:spChg chg="mod">
          <ac:chgData name="Jay Sampat" userId="e082d89638cea63e" providerId="LiveId" clId="{735C646D-5C86-4B2C-AB30-ADA007811259}" dt="2024-02-26T11:25:09.650" v="650" actId="20577"/>
          <ac:spMkLst>
            <pc:docMk/>
            <pc:sldMk cId="2976052808" sldId="266"/>
            <ac:spMk id="3" creationId="{157C585F-8E79-EDE5-85FE-424BE5625E26}"/>
          </ac:spMkLst>
        </pc:spChg>
      </pc:sldChg>
      <pc:sldChg chg="modNotesTx">
        <pc:chgData name="Jay Sampat" userId="e082d89638cea63e" providerId="LiveId" clId="{735C646D-5C86-4B2C-AB30-ADA007811259}" dt="2024-02-26T02:55:36.684" v="29" actId="20577"/>
        <pc:sldMkLst>
          <pc:docMk/>
          <pc:sldMk cId="1568298131" sldId="267"/>
        </pc:sldMkLst>
      </pc:sldChg>
      <pc:sldChg chg="modSp mod modNotesTx">
        <pc:chgData name="Jay Sampat" userId="e082d89638cea63e" providerId="LiveId" clId="{735C646D-5C86-4B2C-AB30-ADA007811259}" dt="2024-02-26T11:04:01.597" v="611" actId="20577"/>
        <pc:sldMkLst>
          <pc:docMk/>
          <pc:sldMk cId="3034328530" sldId="268"/>
        </pc:sldMkLst>
        <pc:spChg chg="mod">
          <ac:chgData name="Jay Sampat" userId="e082d89638cea63e" providerId="LiveId" clId="{735C646D-5C86-4B2C-AB30-ADA007811259}" dt="2024-02-26T11:04:01.597" v="611" actId="20577"/>
          <ac:spMkLst>
            <pc:docMk/>
            <pc:sldMk cId="3034328530" sldId="268"/>
            <ac:spMk id="3" creationId="{30A49CA3-0890-CF87-48D7-D44D3DD454EC}"/>
          </ac:spMkLst>
        </pc:spChg>
      </pc:sldChg>
      <pc:sldChg chg="modSp mod modNotesTx">
        <pc:chgData name="Jay Sampat" userId="e082d89638cea63e" providerId="LiveId" clId="{735C646D-5C86-4B2C-AB30-ADA007811259}" dt="2024-02-26T10:22:16.901" v="129" actId="20577"/>
        <pc:sldMkLst>
          <pc:docMk/>
          <pc:sldMk cId="4199669443" sldId="269"/>
        </pc:sldMkLst>
        <pc:spChg chg="mod">
          <ac:chgData name="Jay Sampat" userId="e082d89638cea63e" providerId="LiveId" clId="{735C646D-5C86-4B2C-AB30-ADA007811259}" dt="2024-02-26T10:22:16.901" v="129" actId="20577"/>
          <ac:spMkLst>
            <pc:docMk/>
            <pc:sldMk cId="4199669443" sldId="269"/>
            <ac:spMk id="3" creationId="{F86B239F-A5FE-1889-A266-87C1C722266B}"/>
          </ac:spMkLst>
        </pc:spChg>
      </pc:sldChg>
      <pc:sldChg chg="modNotesTx">
        <pc:chgData name="Jay Sampat" userId="e082d89638cea63e" providerId="LiveId" clId="{735C646D-5C86-4B2C-AB30-ADA007811259}" dt="2024-02-26T02:55:56.706" v="32" actId="20577"/>
        <pc:sldMkLst>
          <pc:docMk/>
          <pc:sldMk cId="1023583865" sldId="270"/>
        </pc:sldMkLst>
      </pc:sldChg>
      <pc:sldChg chg="addSp modSp mod modNotesTx">
        <pc:chgData name="Jay Sampat" userId="e082d89638cea63e" providerId="LiveId" clId="{735C646D-5C86-4B2C-AB30-ADA007811259}" dt="2024-02-26T10:58:49.844" v="568" actId="108"/>
        <pc:sldMkLst>
          <pc:docMk/>
          <pc:sldMk cId="2938931360" sldId="271"/>
        </pc:sldMkLst>
        <pc:spChg chg="mod">
          <ac:chgData name="Jay Sampat" userId="e082d89638cea63e" providerId="LiveId" clId="{735C646D-5C86-4B2C-AB30-ADA007811259}" dt="2024-02-26T10:39:22.717" v="244" actId="20577"/>
          <ac:spMkLst>
            <pc:docMk/>
            <pc:sldMk cId="2938931360" sldId="271"/>
            <ac:spMk id="3" creationId="{41B1F49E-2638-5D0F-1161-BFA37BD4E298}"/>
          </ac:spMkLst>
        </pc:spChg>
        <pc:graphicFrameChg chg="add mod modGraphic">
          <ac:chgData name="Jay Sampat" userId="e082d89638cea63e" providerId="LiveId" clId="{735C646D-5C86-4B2C-AB30-ADA007811259}" dt="2024-02-26T10:58:49.844" v="568" actId="108"/>
          <ac:graphicFrameMkLst>
            <pc:docMk/>
            <pc:sldMk cId="2938931360" sldId="271"/>
            <ac:graphicFrameMk id="4" creationId="{8BC1435F-04CA-6F10-6F0E-2106D2439DE5}"/>
          </ac:graphicFrameMkLst>
        </pc:graphicFrameChg>
      </pc:sldChg>
      <pc:sldChg chg="modNotesTx">
        <pc:chgData name="Jay Sampat" userId="e082d89638cea63e" providerId="LiveId" clId="{735C646D-5C86-4B2C-AB30-ADA007811259}" dt="2024-02-26T02:56:09.202" v="34" actId="20577"/>
        <pc:sldMkLst>
          <pc:docMk/>
          <pc:sldMk cId="3775519200" sldId="272"/>
        </pc:sldMkLst>
      </pc:sldChg>
      <pc:sldChg chg="modNotesTx">
        <pc:chgData name="Jay Sampat" userId="e082d89638cea63e" providerId="LiveId" clId="{735C646D-5C86-4B2C-AB30-ADA007811259}" dt="2024-02-26T02:56:19.370" v="35" actId="20577"/>
        <pc:sldMkLst>
          <pc:docMk/>
          <pc:sldMk cId="551223176" sldId="273"/>
        </pc:sldMkLst>
      </pc:sldChg>
      <pc:sldChg chg="modNotesTx">
        <pc:chgData name="Jay Sampat" userId="e082d89638cea63e" providerId="LiveId" clId="{735C646D-5C86-4B2C-AB30-ADA007811259}" dt="2024-02-26T02:56:24.353" v="36" actId="20577"/>
        <pc:sldMkLst>
          <pc:docMk/>
          <pc:sldMk cId="1357694708" sldId="274"/>
        </pc:sldMkLst>
      </pc:sldChg>
      <pc:sldChg chg="modSp mod modNotesTx">
        <pc:chgData name="Jay Sampat" userId="e082d89638cea63e" providerId="LiveId" clId="{735C646D-5C86-4B2C-AB30-ADA007811259}" dt="2024-02-26T10:54:26.786" v="541" actId="20577"/>
        <pc:sldMkLst>
          <pc:docMk/>
          <pc:sldMk cId="1623906309" sldId="275"/>
        </pc:sldMkLst>
        <pc:spChg chg="mod">
          <ac:chgData name="Jay Sampat" userId="e082d89638cea63e" providerId="LiveId" clId="{735C646D-5C86-4B2C-AB30-ADA007811259}" dt="2024-02-26T10:54:26.786" v="541" actId="20577"/>
          <ac:spMkLst>
            <pc:docMk/>
            <pc:sldMk cId="1623906309" sldId="275"/>
            <ac:spMk id="3" creationId="{47CB458F-C62B-2724-5015-A6970F13FFBC}"/>
          </ac:spMkLst>
        </pc:spChg>
      </pc:sldChg>
      <pc:sldChg chg="modSp mod modNotesTx">
        <pc:chgData name="Jay Sampat" userId="e082d89638cea63e" providerId="LiveId" clId="{735C646D-5C86-4B2C-AB30-ADA007811259}" dt="2024-02-26T10:56:28.610" v="563" actId="20577"/>
        <pc:sldMkLst>
          <pc:docMk/>
          <pc:sldMk cId="2025813839" sldId="276"/>
        </pc:sldMkLst>
        <pc:spChg chg="mod">
          <ac:chgData name="Jay Sampat" userId="e082d89638cea63e" providerId="LiveId" clId="{735C646D-5C86-4B2C-AB30-ADA007811259}" dt="2024-02-26T10:56:28.610" v="563" actId="20577"/>
          <ac:spMkLst>
            <pc:docMk/>
            <pc:sldMk cId="2025813839" sldId="276"/>
            <ac:spMk id="3" creationId="{2D27478C-F892-585D-0538-79351657DD32}"/>
          </ac:spMkLst>
        </pc:spChg>
      </pc:sldChg>
      <pc:sldChg chg="modSp mod modNotesTx">
        <pc:chgData name="Jay Sampat" userId="e082d89638cea63e" providerId="LiveId" clId="{735C646D-5C86-4B2C-AB30-ADA007811259}" dt="2024-02-26T11:06:52.114" v="642" actId="20577"/>
        <pc:sldMkLst>
          <pc:docMk/>
          <pc:sldMk cId="980628184" sldId="277"/>
        </pc:sldMkLst>
        <pc:spChg chg="mod">
          <ac:chgData name="Jay Sampat" userId="e082d89638cea63e" providerId="LiveId" clId="{735C646D-5C86-4B2C-AB30-ADA007811259}" dt="2024-02-26T10:53:57.300" v="536" actId="113"/>
          <ac:spMkLst>
            <pc:docMk/>
            <pc:sldMk cId="980628184" sldId="277"/>
            <ac:spMk id="2" creationId="{83172DA4-55F2-B838-CEBE-25DD8A37B337}"/>
          </ac:spMkLst>
        </pc:spChg>
        <pc:spChg chg="mod">
          <ac:chgData name="Jay Sampat" userId="e082d89638cea63e" providerId="LiveId" clId="{735C646D-5C86-4B2C-AB30-ADA007811259}" dt="2024-02-26T11:00:05.053" v="572" actId="14100"/>
          <ac:spMkLst>
            <pc:docMk/>
            <pc:sldMk cId="980628184" sldId="277"/>
            <ac:spMk id="6" creationId="{FCADC4BE-9518-B7E9-4E2B-476617A04AFC}"/>
          </ac:spMkLst>
        </pc:spChg>
        <pc:spChg chg="mod">
          <ac:chgData name="Jay Sampat" userId="e082d89638cea63e" providerId="LiveId" clId="{735C646D-5C86-4B2C-AB30-ADA007811259}" dt="2024-02-26T11:06:52.114" v="642" actId="20577"/>
          <ac:spMkLst>
            <pc:docMk/>
            <pc:sldMk cId="980628184" sldId="277"/>
            <ac:spMk id="7" creationId="{42CCAE5C-7281-6D0C-DA3D-18B203C73755}"/>
          </ac:spMkLst>
        </pc:spChg>
        <pc:spChg chg="mod">
          <ac:chgData name="Jay Sampat" userId="e082d89638cea63e" providerId="LiveId" clId="{735C646D-5C86-4B2C-AB30-ADA007811259}" dt="2024-02-26T10:53:37.658" v="532" actId="14100"/>
          <ac:spMkLst>
            <pc:docMk/>
            <pc:sldMk cId="980628184" sldId="277"/>
            <ac:spMk id="11" creationId="{7FDDEA8C-B075-7F17-54D3-D0877960C386}"/>
          </ac:spMkLst>
        </pc:spChg>
        <pc:spChg chg="mod">
          <ac:chgData name="Jay Sampat" userId="e082d89638cea63e" providerId="LiveId" clId="{735C646D-5C86-4B2C-AB30-ADA007811259}" dt="2024-02-26T11:00:45.386" v="592" actId="113"/>
          <ac:spMkLst>
            <pc:docMk/>
            <pc:sldMk cId="980628184" sldId="277"/>
            <ac:spMk id="12" creationId="{A1340A47-1402-7F25-B008-FCB5C8473485}"/>
          </ac:spMkLst>
        </pc:spChg>
      </pc:sldChg>
      <pc:sldMasterChg chg="delSldLayout">
        <pc:chgData name="Jay Sampat" userId="e082d89638cea63e" providerId="LiveId" clId="{735C646D-5C86-4B2C-AB30-ADA007811259}" dt="2024-02-26T02:52:55.912" v="6" actId="47"/>
        <pc:sldMasterMkLst>
          <pc:docMk/>
          <pc:sldMasterMk cId="0" sldId="2147483661"/>
        </pc:sldMasterMkLst>
        <pc:sldLayoutChg chg="del">
          <pc:chgData name="Jay Sampat" userId="e082d89638cea63e" providerId="LiveId" clId="{735C646D-5C86-4B2C-AB30-ADA007811259}" dt="2024-02-26T02:52:52.567" v="1" actId="47"/>
          <pc:sldLayoutMkLst>
            <pc:docMk/>
            <pc:sldMasterMk cId="0" sldId="2147483661"/>
            <pc:sldLayoutMk cId="0" sldId="2147483649"/>
          </pc:sldLayoutMkLst>
        </pc:sldLayoutChg>
        <pc:sldLayoutChg chg="del">
          <pc:chgData name="Jay Sampat" userId="e082d89638cea63e" providerId="LiveId" clId="{735C646D-5C86-4B2C-AB30-ADA007811259}" dt="2024-02-26T02:52:49.801" v="0" actId="47"/>
          <pc:sldLayoutMkLst>
            <pc:docMk/>
            <pc:sldMasterMk cId="0" sldId="2147483661"/>
            <pc:sldLayoutMk cId="0" sldId="2147483650"/>
          </pc:sldLayoutMkLst>
        </pc:sldLayoutChg>
        <pc:sldLayoutChg chg="del">
          <pc:chgData name="Jay Sampat" userId="e082d89638cea63e" providerId="LiveId" clId="{735C646D-5C86-4B2C-AB30-ADA007811259}" dt="2024-02-26T02:52:53.127" v="2" actId="47"/>
          <pc:sldLayoutMkLst>
            <pc:docMk/>
            <pc:sldMasterMk cId="0" sldId="2147483661"/>
            <pc:sldLayoutMk cId="0" sldId="2147483651"/>
          </pc:sldLayoutMkLst>
        </pc:sldLayoutChg>
        <pc:sldLayoutChg chg="del">
          <pc:chgData name="Jay Sampat" userId="e082d89638cea63e" providerId="LiveId" clId="{735C646D-5C86-4B2C-AB30-ADA007811259}" dt="2024-02-26T02:52:54.558" v="4" actId="47"/>
          <pc:sldLayoutMkLst>
            <pc:docMk/>
            <pc:sldMasterMk cId="0" sldId="2147483661"/>
            <pc:sldLayoutMk cId="0" sldId="2147483654"/>
          </pc:sldLayoutMkLst>
        </pc:sldLayoutChg>
        <pc:sldLayoutChg chg="del">
          <pc:chgData name="Jay Sampat" userId="e082d89638cea63e" providerId="LiveId" clId="{735C646D-5C86-4B2C-AB30-ADA007811259}" dt="2024-02-26T02:52:55.912" v="6" actId="47"/>
          <pc:sldLayoutMkLst>
            <pc:docMk/>
            <pc:sldMasterMk cId="0" sldId="2147483661"/>
            <pc:sldLayoutMk cId="0" sldId="2147483657"/>
          </pc:sldLayoutMkLst>
        </pc:sldLayoutChg>
      </pc:sldMasterChg>
    </pc:docChg>
  </pc:docChgLst>
  <pc:docChgLst>
    <pc:chgData name="Jay Sampat" userId="e082d89638cea63e" providerId="LiveId" clId="{67BD847C-AE5E-4422-B301-80BC00C4615E}"/>
    <pc:docChg chg="undo custSel addSld delSld modSld sldOrd">
      <pc:chgData name="Jay Sampat" userId="e082d89638cea63e" providerId="LiveId" clId="{67BD847C-AE5E-4422-B301-80BC00C4615E}" dt="2024-02-26T02:51:43.974" v="430"/>
      <pc:docMkLst>
        <pc:docMk/>
      </pc:docMkLst>
      <pc:sldChg chg="new del ord">
        <pc:chgData name="Jay Sampat" userId="e082d89638cea63e" providerId="LiveId" clId="{67BD847C-AE5E-4422-B301-80BC00C4615E}" dt="2024-02-26T02:28:04.644" v="83" actId="47"/>
        <pc:sldMkLst>
          <pc:docMk/>
          <pc:sldMk cId="719061629" sldId="264"/>
        </pc:sldMkLst>
      </pc:sldChg>
      <pc:sldChg chg="addSp modSp new mod">
        <pc:chgData name="Jay Sampat" userId="e082d89638cea63e" providerId="LiveId" clId="{67BD847C-AE5E-4422-B301-80BC00C4615E}" dt="2024-02-26T02:27:59.008" v="82" actId="1076"/>
        <pc:sldMkLst>
          <pc:docMk/>
          <pc:sldMk cId="1096762829" sldId="265"/>
        </pc:sldMkLst>
        <pc:spChg chg="mod">
          <ac:chgData name="Jay Sampat" userId="e082d89638cea63e" providerId="LiveId" clId="{67BD847C-AE5E-4422-B301-80BC00C4615E}" dt="2024-02-26T02:26:52.734" v="20" actId="403"/>
          <ac:spMkLst>
            <pc:docMk/>
            <pc:sldMk cId="1096762829" sldId="265"/>
            <ac:spMk id="2" creationId="{1E0E65EE-5420-3922-458B-18DB3379F101}"/>
          </ac:spMkLst>
        </pc:spChg>
        <pc:spChg chg="mod">
          <ac:chgData name="Jay Sampat" userId="e082d89638cea63e" providerId="LiveId" clId="{67BD847C-AE5E-4422-B301-80BC00C4615E}" dt="2024-02-26T02:27:13.386" v="72" actId="20577"/>
          <ac:spMkLst>
            <pc:docMk/>
            <pc:sldMk cId="1096762829" sldId="265"/>
            <ac:spMk id="3" creationId="{46928692-8909-C864-C9FE-F49057D380E9}"/>
          </ac:spMkLst>
        </pc:spChg>
        <pc:picChg chg="add mod">
          <ac:chgData name="Jay Sampat" userId="e082d89638cea63e" providerId="LiveId" clId="{67BD847C-AE5E-4422-B301-80BC00C4615E}" dt="2024-02-26T02:27:59.008" v="82" actId="1076"/>
          <ac:picMkLst>
            <pc:docMk/>
            <pc:sldMk cId="1096762829" sldId="265"/>
            <ac:picMk id="1026" creationId="{CFC3AD1A-B9F3-AE15-9864-10B7858BA3B4}"/>
          </ac:picMkLst>
        </pc:picChg>
        <pc:picChg chg="add mod">
          <ac:chgData name="Jay Sampat" userId="e082d89638cea63e" providerId="LiveId" clId="{67BD847C-AE5E-4422-B301-80BC00C4615E}" dt="2024-02-26T02:27:50.212" v="81" actId="1076"/>
          <ac:picMkLst>
            <pc:docMk/>
            <pc:sldMk cId="1096762829" sldId="265"/>
            <ac:picMk id="1028" creationId="{3D19BAD2-64C2-F20E-9A13-ECA23470BC05}"/>
          </ac:picMkLst>
        </pc:picChg>
      </pc:sldChg>
      <pc:sldChg chg="addSp modSp new mod">
        <pc:chgData name="Jay Sampat" userId="e082d89638cea63e" providerId="LiveId" clId="{67BD847C-AE5E-4422-B301-80BC00C4615E}" dt="2024-02-26T02:30:33.416" v="117" actId="13926"/>
        <pc:sldMkLst>
          <pc:docMk/>
          <pc:sldMk cId="2976052808" sldId="266"/>
        </pc:sldMkLst>
        <pc:spChg chg="mod">
          <ac:chgData name="Jay Sampat" userId="e082d89638cea63e" providerId="LiveId" clId="{67BD847C-AE5E-4422-B301-80BC00C4615E}" dt="2024-02-26T02:28:30.129" v="92" actId="20577"/>
          <ac:spMkLst>
            <pc:docMk/>
            <pc:sldMk cId="2976052808" sldId="266"/>
            <ac:spMk id="2" creationId="{1CE1592C-2CEB-0D3D-09F6-DCF3AC101836}"/>
          </ac:spMkLst>
        </pc:spChg>
        <pc:spChg chg="mod">
          <ac:chgData name="Jay Sampat" userId="e082d89638cea63e" providerId="LiveId" clId="{67BD847C-AE5E-4422-B301-80BC00C4615E}" dt="2024-02-26T02:30:33.416" v="117" actId="13926"/>
          <ac:spMkLst>
            <pc:docMk/>
            <pc:sldMk cId="2976052808" sldId="266"/>
            <ac:spMk id="3" creationId="{157C585F-8E79-EDE5-85FE-424BE5625E26}"/>
          </ac:spMkLst>
        </pc:spChg>
        <pc:picChg chg="add mod">
          <ac:chgData name="Jay Sampat" userId="e082d89638cea63e" providerId="LiveId" clId="{67BD847C-AE5E-4422-B301-80BC00C4615E}" dt="2024-02-26T02:29:58.905" v="114" actId="1076"/>
          <ac:picMkLst>
            <pc:docMk/>
            <pc:sldMk cId="2976052808" sldId="266"/>
            <ac:picMk id="2050" creationId="{14D5E622-0786-2CCB-104E-B6306F4ED68A}"/>
          </ac:picMkLst>
        </pc:picChg>
        <pc:picChg chg="add mod">
          <ac:chgData name="Jay Sampat" userId="e082d89638cea63e" providerId="LiveId" clId="{67BD847C-AE5E-4422-B301-80BC00C4615E}" dt="2024-02-26T02:29:58.905" v="114" actId="1076"/>
          <ac:picMkLst>
            <pc:docMk/>
            <pc:sldMk cId="2976052808" sldId="266"/>
            <ac:picMk id="2051" creationId="{8C749CF8-6E21-9932-A631-A8D080EEFF55}"/>
          </ac:picMkLst>
        </pc:picChg>
        <pc:picChg chg="add mod">
          <ac:chgData name="Jay Sampat" userId="e082d89638cea63e" providerId="LiveId" clId="{67BD847C-AE5E-4422-B301-80BC00C4615E}" dt="2024-02-26T02:29:58.905" v="114" actId="1076"/>
          <ac:picMkLst>
            <pc:docMk/>
            <pc:sldMk cId="2976052808" sldId="266"/>
            <ac:picMk id="2052" creationId="{58EE975B-D94C-8AA0-60B8-834CF3D87B39}"/>
          </ac:picMkLst>
        </pc:picChg>
      </pc:sldChg>
      <pc:sldChg chg="addSp delSp modSp new mod">
        <pc:chgData name="Jay Sampat" userId="e082d89638cea63e" providerId="LiveId" clId="{67BD847C-AE5E-4422-B301-80BC00C4615E}" dt="2024-02-26T02:31:17.594" v="128" actId="732"/>
        <pc:sldMkLst>
          <pc:docMk/>
          <pc:sldMk cId="1568298131" sldId="267"/>
        </pc:sldMkLst>
        <pc:spChg chg="mod">
          <ac:chgData name="Jay Sampat" userId="e082d89638cea63e" providerId="LiveId" clId="{67BD847C-AE5E-4422-B301-80BC00C4615E}" dt="2024-02-26T02:30:49.649" v="120" actId="20577"/>
          <ac:spMkLst>
            <pc:docMk/>
            <pc:sldMk cId="1568298131" sldId="267"/>
            <ac:spMk id="2" creationId="{5A170A60-DA16-00AB-2B2F-695BF80E7463}"/>
          </ac:spMkLst>
        </pc:spChg>
        <pc:spChg chg="del">
          <ac:chgData name="Jay Sampat" userId="e082d89638cea63e" providerId="LiveId" clId="{67BD847C-AE5E-4422-B301-80BC00C4615E}" dt="2024-02-26T02:30:51.809" v="121" actId="478"/>
          <ac:spMkLst>
            <pc:docMk/>
            <pc:sldMk cId="1568298131" sldId="267"/>
            <ac:spMk id="3" creationId="{C262C1EB-3FAE-309C-9EB9-E1B7E8AB2C15}"/>
          </ac:spMkLst>
        </pc:spChg>
        <pc:picChg chg="add mod">
          <ac:chgData name="Jay Sampat" userId="e082d89638cea63e" providerId="LiveId" clId="{67BD847C-AE5E-4422-B301-80BC00C4615E}" dt="2024-02-26T02:31:17.594" v="128" actId="732"/>
          <ac:picMkLst>
            <pc:docMk/>
            <pc:sldMk cId="1568298131" sldId="267"/>
            <ac:picMk id="3074" creationId="{54F6EAA9-0523-A97B-8297-04DC4E4B14C9}"/>
          </ac:picMkLst>
        </pc:picChg>
      </pc:sldChg>
      <pc:sldChg chg="addSp modSp new mod">
        <pc:chgData name="Jay Sampat" userId="e082d89638cea63e" providerId="LiveId" clId="{67BD847C-AE5E-4422-B301-80BC00C4615E}" dt="2024-02-26T02:33:15.620" v="153" actId="1076"/>
        <pc:sldMkLst>
          <pc:docMk/>
          <pc:sldMk cId="3034328530" sldId="268"/>
        </pc:sldMkLst>
        <pc:spChg chg="mod">
          <ac:chgData name="Jay Sampat" userId="e082d89638cea63e" providerId="LiveId" clId="{67BD847C-AE5E-4422-B301-80BC00C4615E}" dt="2024-02-26T02:31:35.326" v="131" actId="6549"/>
          <ac:spMkLst>
            <pc:docMk/>
            <pc:sldMk cId="3034328530" sldId="268"/>
            <ac:spMk id="2" creationId="{6D2F83FB-7A52-3E06-7604-F72708C39284}"/>
          </ac:spMkLst>
        </pc:spChg>
        <pc:spChg chg="mod">
          <ac:chgData name="Jay Sampat" userId="e082d89638cea63e" providerId="LiveId" clId="{67BD847C-AE5E-4422-B301-80BC00C4615E}" dt="2024-02-26T02:32:34.807" v="145" actId="115"/>
          <ac:spMkLst>
            <pc:docMk/>
            <pc:sldMk cId="3034328530" sldId="268"/>
            <ac:spMk id="3" creationId="{30A49CA3-0890-CF87-48D7-D44D3DD454EC}"/>
          </ac:spMkLst>
        </pc:spChg>
        <pc:picChg chg="add mod">
          <ac:chgData name="Jay Sampat" userId="e082d89638cea63e" providerId="LiveId" clId="{67BD847C-AE5E-4422-B301-80BC00C4615E}" dt="2024-02-26T02:33:15.620" v="153" actId="1076"/>
          <ac:picMkLst>
            <pc:docMk/>
            <pc:sldMk cId="3034328530" sldId="268"/>
            <ac:picMk id="4098" creationId="{7CCBB7F5-B154-D5E5-A330-8BABC16F85CA}"/>
          </ac:picMkLst>
        </pc:picChg>
      </pc:sldChg>
      <pc:sldChg chg="addSp modSp new mod">
        <pc:chgData name="Jay Sampat" userId="e082d89638cea63e" providerId="LiveId" clId="{67BD847C-AE5E-4422-B301-80BC00C4615E}" dt="2024-02-26T02:51:43.974" v="430"/>
        <pc:sldMkLst>
          <pc:docMk/>
          <pc:sldMk cId="4199669443" sldId="269"/>
        </pc:sldMkLst>
        <pc:spChg chg="mod">
          <ac:chgData name="Jay Sampat" userId="e082d89638cea63e" providerId="LiveId" clId="{67BD847C-AE5E-4422-B301-80BC00C4615E}" dt="2024-02-26T02:33:42.798" v="156" actId="20577"/>
          <ac:spMkLst>
            <pc:docMk/>
            <pc:sldMk cId="4199669443" sldId="269"/>
            <ac:spMk id="2" creationId="{238F7CA1-5579-72F2-79FB-4C52224ACAEE}"/>
          </ac:spMkLst>
        </pc:spChg>
        <pc:spChg chg="mod">
          <ac:chgData name="Jay Sampat" userId="e082d89638cea63e" providerId="LiveId" clId="{67BD847C-AE5E-4422-B301-80BC00C4615E}" dt="2024-02-26T02:51:43.974" v="430"/>
          <ac:spMkLst>
            <pc:docMk/>
            <pc:sldMk cId="4199669443" sldId="269"/>
            <ac:spMk id="3" creationId="{F86B239F-A5FE-1889-A266-87C1C722266B}"/>
          </ac:spMkLst>
        </pc:spChg>
        <pc:picChg chg="add mod">
          <ac:chgData name="Jay Sampat" userId="e082d89638cea63e" providerId="LiveId" clId="{67BD847C-AE5E-4422-B301-80BC00C4615E}" dt="2024-02-26T02:34:23.334" v="171" actId="1076"/>
          <ac:picMkLst>
            <pc:docMk/>
            <pc:sldMk cId="4199669443" sldId="269"/>
            <ac:picMk id="5122" creationId="{98BDBBB1-4462-A46B-DC78-865037262D9C}"/>
          </ac:picMkLst>
        </pc:picChg>
      </pc:sldChg>
      <pc:sldChg chg="addSp delSp modSp new mod">
        <pc:chgData name="Jay Sampat" userId="e082d89638cea63e" providerId="LiveId" clId="{67BD847C-AE5E-4422-B301-80BC00C4615E}" dt="2024-02-26T02:34:59.400" v="180" actId="1076"/>
        <pc:sldMkLst>
          <pc:docMk/>
          <pc:sldMk cId="1023583865" sldId="270"/>
        </pc:sldMkLst>
        <pc:spChg chg="del">
          <ac:chgData name="Jay Sampat" userId="e082d89638cea63e" providerId="LiveId" clId="{67BD847C-AE5E-4422-B301-80BC00C4615E}" dt="2024-02-26T02:34:38.657" v="174" actId="478"/>
          <ac:spMkLst>
            <pc:docMk/>
            <pc:sldMk cId="1023583865" sldId="270"/>
            <ac:spMk id="2" creationId="{DC2C6114-F8F1-6E22-0859-1F3BC3D15D37}"/>
          </ac:spMkLst>
        </pc:spChg>
        <pc:spChg chg="del">
          <ac:chgData name="Jay Sampat" userId="e082d89638cea63e" providerId="LiveId" clId="{67BD847C-AE5E-4422-B301-80BC00C4615E}" dt="2024-02-26T02:34:36.290" v="173" actId="478"/>
          <ac:spMkLst>
            <pc:docMk/>
            <pc:sldMk cId="1023583865" sldId="270"/>
            <ac:spMk id="3" creationId="{8F89A9E0-8EF0-CF2A-3E2B-CBA0CBEB45C6}"/>
          </ac:spMkLst>
        </pc:spChg>
        <pc:picChg chg="add mod">
          <ac:chgData name="Jay Sampat" userId="e082d89638cea63e" providerId="LiveId" clId="{67BD847C-AE5E-4422-B301-80BC00C4615E}" dt="2024-02-26T02:34:59.400" v="180" actId="1076"/>
          <ac:picMkLst>
            <pc:docMk/>
            <pc:sldMk cId="1023583865" sldId="270"/>
            <ac:picMk id="6146" creationId="{18E0E477-A1E5-5990-F0C6-FB3808A5F118}"/>
          </ac:picMkLst>
        </pc:picChg>
      </pc:sldChg>
      <pc:sldChg chg="addSp modSp new mod">
        <pc:chgData name="Jay Sampat" userId="e082d89638cea63e" providerId="LiveId" clId="{67BD847C-AE5E-4422-B301-80BC00C4615E}" dt="2024-02-26T02:38:32.433" v="244" actId="14100"/>
        <pc:sldMkLst>
          <pc:docMk/>
          <pc:sldMk cId="2938931360" sldId="271"/>
        </pc:sldMkLst>
        <pc:spChg chg="mod">
          <ac:chgData name="Jay Sampat" userId="e082d89638cea63e" providerId="LiveId" clId="{67BD847C-AE5E-4422-B301-80BC00C4615E}" dt="2024-02-26T02:35:09.944" v="196" actId="20577"/>
          <ac:spMkLst>
            <pc:docMk/>
            <pc:sldMk cId="2938931360" sldId="271"/>
            <ac:spMk id="2" creationId="{3F4A3D46-8000-5857-65A8-A07492FF40DF}"/>
          </ac:spMkLst>
        </pc:spChg>
        <pc:spChg chg="mod">
          <ac:chgData name="Jay Sampat" userId="e082d89638cea63e" providerId="LiveId" clId="{67BD847C-AE5E-4422-B301-80BC00C4615E}" dt="2024-02-26T02:35:21.690" v="204"/>
          <ac:spMkLst>
            <pc:docMk/>
            <pc:sldMk cId="2938931360" sldId="271"/>
            <ac:spMk id="3" creationId="{41B1F49E-2638-5D0F-1161-BFA37BD4E298}"/>
          </ac:spMkLst>
        </pc:spChg>
        <pc:spChg chg="add mod">
          <ac:chgData name="Jay Sampat" userId="e082d89638cea63e" providerId="LiveId" clId="{67BD847C-AE5E-4422-B301-80BC00C4615E}" dt="2024-02-26T02:38:26.722" v="242" actId="14100"/>
          <ac:spMkLst>
            <pc:docMk/>
            <pc:sldMk cId="2938931360" sldId="271"/>
            <ac:spMk id="5" creationId="{E1428B8E-AA2B-7212-9D83-ECBE03E2372C}"/>
          </ac:spMkLst>
        </pc:spChg>
        <pc:spChg chg="add mod">
          <ac:chgData name="Jay Sampat" userId="e082d89638cea63e" providerId="LiveId" clId="{67BD847C-AE5E-4422-B301-80BC00C4615E}" dt="2024-02-26T02:38:32.433" v="244" actId="14100"/>
          <ac:spMkLst>
            <pc:docMk/>
            <pc:sldMk cId="2938931360" sldId="271"/>
            <ac:spMk id="7" creationId="{DCD82B9E-BAB3-F104-0241-91DD3E837D31}"/>
          </ac:spMkLst>
        </pc:spChg>
        <pc:picChg chg="add mod">
          <ac:chgData name="Jay Sampat" userId="e082d89638cea63e" providerId="LiveId" clId="{67BD847C-AE5E-4422-B301-80BC00C4615E}" dt="2024-02-26T02:36:50.563" v="221" actId="1076"/>
          <ac:picMkLst>
            <pc:docMk/>
            <pc:sldMk cId="2938931360" sldId="271"/>
            <ac:picMk id="7170" creationId="{0BBF8298-F908-C8EC-09C3-36B5C06F002C}"/>
          </ac:picMkLst>
        </pc:picChg>
        <pc:picChg chg="add mod">
          <ac:chgData name="Jay Sampat" userId="e082d89638cea63e" providerId="LiveId" clId="{67BD847C-AE5E-4422-B301-80BC00C4615E}" dt="2024-02-26T02:37:01.683" v="225" actId="1076"/>
          <ac:picMkLst>
            <pc:docMk/>
            <pc:sldMk cId="2938931360" sldId="271"/>
            <ac:picMk id="7172" creationId="{B7056A8F-7D02-688A-6549-A74FA685CCC7}"/>
          </ac:picMkLst>
        </pc:picChg>
      </pc:sldChg>
      <pc:sldChg chg="addSp delSp modSp new mod">
        <pc:chgData name="Jay Sampat" userId="e082d89638cea63e" providerId="LiveId" clId="{67BD847C-AE5E-4422-B301-80BC00C4615E}" dt="2024-02-26T02:40:04.037" v="259" actId="1076"/>
        <pc:sldMkLst>
          <pc:docMk/>
          <pc:sldMk cId="3775519200" sldId="272"/>
        </pc:sldMkLst>
        <pc:spChg chg="mod">
          <ac:chgData name="Jay Sampat" userId="e082d89638cea63e" providerId="LiveId" clId="{67BD847C-AE5E-4422-B301-80BC00C4615E}" dt="2024-02-26T02:39:38.173" v="255" actId="20577"/>
          <ac:spMkLst>
            <pc:docMk/>
            <pc:sldMk cId="3775519200" sldId="272"/>
            <ac:spMk id="2" creationId="{98132D73-8965-6916-A7C6-39C40F206C1F}"/>
          </ac:spMkLst>
        </pc:spChg>
        <pc:spChg chg="del">
          <ac:chgData name="Jay Sampat" userId="e082d89638cea63e" providerId="LiveId" clId="{67BD847C-AE5E-4422-B301-80BC00C4615E}" dt="2024-02-26T02:38:56.275" v="246" actId="478"/>
          <ac:spMkLst>
            <pc:docMk/>
            <pc:sldMk cId="3775519200" sldId="272"/>
            <ac:spMk id="3" creationId="{6B8A08A5-F714-751F-376F-493C7D4B7B9D}"/>
          </ac:spMkLst>
        </pc:spChg>
        <pc:spChg chg="add mod">
          <ac:chgData name="Jay Sampat" userId="e082d89638cea63e" providerId="LiveId" clId="{67BD847C-AE5E-4422-B301-80BC00C4615E}" dt="2024-02-26T02:40:04.037" v="259" actId="1076"/>
          <ac:spMkLst>
            <pc:docMk/>
            <pc:sldMk cId="3775519200" sldId="272"/>
            <ac:spMk id="5" creationId="{6FD411BA-066C-8557-ECC6-3713E7ED066C}"/>
          </ac:spMkLst>
        </pc:spChg>
        <pc:picChg chg="add mod">
          <ac:chgData name="Jay Sampat" userId="e082d89638cea63e" providerId="LiveId" clId="{67BD847C-AE5E-4422-B301-80BC00C4615E}" dt="2024-02-26T02:39:29.614" v="253" actId="1076"/>
          <ac:picMkLst>
            <pc:docMk/>
            <pc:sldMk cId="3775519200" sldId="272"/>
            <ac:picMk id="8194" creationId="{5226A6B3-AD62-4944-2510-7D206E8D72CA}"/>
          </ac:picMkLst>
        </pc:picChg>
      </pc:sldChg>
      <pc:sldChg chg="addSp delSp modSp new mod">
        <pc:chgData name="Jay Sampat" userId="e082d89638cea63e" providerId="LiveId" clId="{67BD847C-AE5E-4422-B301-80BC00C4615E}" dt="2024-02-26T02:41:55.564" v="304" actId="1076"/>
        <pc:sldMkLst>
          <pc:docMk/>
          <pc:sldMk cId="551223176" sldId="273"/>
        </pc:sldMkLst>
        <pc:spChg chg="mod">
          <ac:chgData name="Jay Sampat" userId="e082d89638cea63e" providerId="LiveId" clId="{67BD847C-AE5E-4422-B301-80BC00C4615E}" dt="2024-02-26T02:41:33.740" v="302" actId="20577"/>
          <ac:spMkLst>
            <pc:docMk/>
            <pc:sldMk cId="551223176" sldId="273"/>
            <ac:spMk id="2" creationId="{1A1E84B7-FA32-0FB0-31A0-50191DF3EC22}"/>
          </ac:spMkLst>
        </pc:spChg>
        <pc:spChg chg="del">
          <ac:chgData name="Jay Sampat" userId="e082d89638cea63e" providerId="LiveId" clId="{67BD847C-AE5E-4422-B301-80BC00C4615E}" dt="2024-02-26T02:40:26.146" v="261" actId="478"/>
          <ac:spMkLst>
            <pc:docMk/>
            <pc:sldMk cId="551223176" sldId="273"/>
            <ac:spMk id="3" creationId="{24127752-EAAC-0F8C-F7DE-E5E5376BC2B2}"/>
          </ac:spMkLst>
        </pc:spChg>
        <pc:spChg chg="add mod">
          <ac:chgData name="Jay Sampat" userId="e082d89638cea63e" providerId="LiveId" clId="{67BD847C-AE5E-4422-B301-80BC00C4615E}" dt="2024-02-26T02:41:24.883" v="274" actId="1076"/>
          <ac:spMkLst>
            <pc:docMk/>
            <pc:sldMk cId="551223176" sldId="273"/>
            <ac:spMk id="5" creationId="{8CDCADCB-471F-D118-6683-C07B3675B00C}"/>
          </ac:spMkLst>
        </pc:spChg>
        <pc:picChg chg="add mod">
          <ac:chgData name="Jay Sampat" userId="e082d89638cea63e" providerId="LiveId" clId="{67BD847C-AE5E-4422-B301-80BC00C4615E}" dt="2024-02-26T02:41:55.564" v="304" actId="1076"/>
          <ac:picMkLst>
            <pc:docMk/>
            <pc:sldMk cId="551223176" sldId="273"/>
            <ac:picMk id="9218" creationId="{EE96765F-C71B-97E1-0680-7F2228917DBF}"/>
          </ac:picMkLst>
        </pc:picChg>
      </pc:sldChg>
      <pc:sldChg chg="addSp delSp modSp new mod">
        <pc:chgData name="Jay Sampat" userId="e082d89638cea63e" providerId="LiveId" clId="{67BD847C-AE5E-4422-B301-80BC00C4615E}" dt="2024-02-26T02:44:01.164" v="349" actId="1076"/>
        <pc:sldMkLst>
          <pc:docMk/>
          <pc:sldMk cId="1357694708" sldId="274"/>
        </pc:sldMkLst>
        <pc:spChg chg="mod">
          <ac:chgData name="Jay Sampat" userId="e082d89638cea63e" providerId="LiveId" clId="{67BD847C-AE5E-4422-B301-80BC00C4615E}" dt="2024-02-26T02:43:22.839" v="336"/>
          <ac:spMkLst>
            <pc:docMk/>
            <pc:sldMk cId="1357694708" sldId="274"/>
            <ac:spMk id="2" creationId="{62685949-E8A1-3A0C-C8C2-905E61442498}"/>
          </ac:spMkLst>
        </pc:spChg>
        <pc:spChg chg="del">
          <ac:chgData name="Jay Sampat" userId="e082d89638cea63e" providerId="LiveId" clId="{67BD847C-AE5E-4422-B301-80BC00C4615E}" dt="2024-02-26T02:42:20.185" v="306" actId="478"/>
          <ac:spMkLst>
            <pc:docMk/>
            <pc:sldMk cId="1357694708" sldId="274"/>
            <ac:spMk id="3" creationId="{72C3FBDE-83E7-A4D8-7DCC-DCF1A35F4E60}"/>
          </ac:spMkLst>
        </pc:spChg>
        <pc:spChg chg="add mod">
          <ac:chgData name="Jay Sampat" userId="e082d89638cea63e" providerId="LiveId" clId="{67BD847C-AE5E-4422-B301-80BC00C4615E}" dt="2024-02-26T02:44:01.164" v="349" actId="1076"/>
          <ac:spMkLst>
            <pc:docMk/>
            <pc:sldMk cId="1357694708" sldId="274"/>
            <ac:spMk id="5" creationId="{F310AEB8-5B4F-8D76-EAE2-6FCA068C4F53}"/>
          </ac:spMkLst>
        </pc:spChg>
        <pc:picChg chg="add mod">
          <ac:chgData name="Jay Sampat" userId="e082d89638cea63e" providerId="LiveId" clId="{67BD847C-AE5E-4422-B301-80BC00C4615E}" dt="2024-02-26T02:43:57.771" v="348" actId="1076"/>
          <ac:picMkLst>
            <pc:docMk/>
            <pc:sldMk cId="1357694708" sldId="274"/>
            <ac:picMk id="10242" creationId="{BE2612F0-B773-8B92-CADD-6B78364D8D4C}"/>
          </ac:picMkLst>
        </pc:picChg>
      </pc:sldChg>
      <pc:sldChg chg="addSp modSp new mod">
        <pc:chgData name="Jay Sampat" userId="e082d89638cea63e" providerId="LiveId" clId="{67BD847C-AE5E-4422-B301-80BC00C4615E}" dt="2024-02-26T02:44:42.571" v="363" actId="1076"/>
        <pc:sldMkLst>
          <pc:docMk/>
          <pc:sldMk cId="1623906309" sldId="275"/>
        </pc:sldMkLst>
        <pc:spChg chg="mod">
          <ac:chgData name="Jay Sampat" userId="e082d89638cea63e" providerId="LiveId" clId="{67BD847C-AE5E-4422-B301-80BC00C4615E}" dt="2024-02-26T02:44:17.382" v="352" actId="20577"/>
          <ac:spMkLst>
            <pc:docMk/>
            <pc:sldMk cId="1623906309" sldId="275"/>
            <ac:spMk id="2" creationId="{E8105074-53CB-2BF1-E84D-BDF745097765}"/>
          </ac:spMkLst>
        </pc:spChg>
        <pc:spChg chg="mod">
          <ac:chgData name="Jay Sampat" userId="e082d89638cea63e" providerId="LiveId" clId="{67BD847C-AE5E-4422-B301-80BC00C4615E}" dt="2024-02-26T02:44:29.808" v="359" actId="20577"/>
          <ac:spMkLst>
            <pc:docMk/>
            <pc:sldMk cId="1623906309" sldId="275"/>
            <ac:spMk id="3" creationId="{47CB458F-C62B-2724-5015-A6970F13FFBC}"/>
          </ac:spMkLst>
        </pc:spChg>
        <pc:picChg chg="add mod">
          <ac:chgData name="Jay Sampat" userId="e082d89638cea63e" providerId="LiveId" clId="{67BD847C-AE5E-4422-B301-80BC00C4615E}" dt="2024-02-26T02:44:42.571" v="363" actId="1076"/>
          <ac:picMkLst>
            <pc:docMk/>
            <pc:sldMk cId="1623906309" sldId="275"/>
            <ac:picMk id="11266" creationId="{52CAF454-CA1E-348A-7468-189EDE4E9F50}"/>
          </ac:picMkLst>
        </pc:picChg>
      </pc:sldChg>
      <pc:sldChg chg="addSp delSp modSp new mod">
        <pc:chgData name="Jay Sampat" userId="e082d89638cea63e" providerId="LiveId" clId="{67BD847C-AE5E-4422-B301-80BC00C4615E}" dt="2024-02-26T02:46:12.596" v="379" actId="478"/>
        <pc:sldMkLst>
          <pc:docMk/>
          <pc:sldMk cId="2025813839" sldId="276"/>
        </pc:sldMkLst>
        <pc:spChg chg="mod">
          <ac:chgData name="Jay Sampat" userId="e082d89638cea63e" providerId="LiveId" clId="{67BD847C-AE5E-4422-B301-80BC00C4615E}" dt="2024-02-26T02:45:34.245" v="373" actId="20577"/>
          <ac:spMkLst>
            <pc:docMk/>
            <pc:sldMk cId="2025813839" sldId="276"/>
            <ac:spMk id="2" creationId="{1A93049A-EE80-4B23-DC2B-B883A8E0DBED}"/>
          </ac:spMkLst>
        </pc:spChg>
        <pc:spChg chg="mod">
          <ac:chgData name="Jay Sampat" userId="e082d89638cea63e" providerId="LiveId" clId="{67BD847C-AE5E-4422-B301-80BC00C4615E}" dt="2024-02-26T02:45:04.434" v="371" actId="20577"/>
          <ac:spMkLst>
            <pc:docMk/>
            <pc:sldMk cId="2025813839" sldId="276"/>
            <ac:spMk id="3" creationId="{2D27478C-F892-585D-0538-79351657DD32}"/>
          </ac:spMkLst>
        </pc:spChg>
        <pc:picChg chg="add del mod">
          <ac:chgData name="Jay Sampat" userId="e082d89638cea63e" providerId="LiveId" clId="{67BD847C-AE5E-4422-B301-80BC00C4615E}" dt="2024-02-26T02:46:12.596" v="379" actId="478"/>
          <ac:picMkLst>
            <pc:docMk/>
            <pc:sldMk cId="2025813839" sldId="276"/>
            <ac:picMk id="12290" creationId="{9F7E8C98-7012-F9C9-D75C-E6CCBB4E8B01}"/>
          </ac:picMkLst>
        </pc:picChg>
      </pc:sldChg>
      <pc:sldChg chg="addSp delSp modSp new mod">
        <pc:chgData name="Jay Sampat" userId="e082d89638cea63e" providerId="LiveId" clId="{67BD847C-AE5E-4422-B301-80BC00C4615E}" dt="2024-02-26T02:51:13.203" v="422" actId="20577"/>
        <pc:sldMkLst>
          <pc:docMk/>
          <pc:sldMk cId="980628184" sldId="277"/>
        </pc:sldMkLst>
        <pc:spChg chg="mod">
          <ac:chgData name="Jay Sampat" userId="e082d89638cea63e" providerId="LiveId" clId="{67BD847C-AE5E-4422-B301-80BC00C4615E}" dt="2024-02-26T02:51:13.203" v="422" actId="20577"/>
          <ac:spMkLst>
            <pc:docMk/>
            <pc:sldMk cId="980628184" sldId="277"/>
            <ac:spMk id="2" creationId="{83172DA4-55F2-B838-CEBE-25DD8A37B337}"/>
          </ac:spMkLst>
        </pc:spChg>
        <pc:spChg chg="del">
          <ac:chgData name="Jay Sampat" userId="e082d89638cea63e" providerId="LiveId" clId="{67BD847C-AE5E-4422-B301-80BC00C4615E}" dt="2024-02-26T02:47:39.951" v="382" actId="478"/>
          <ac:spMkLst>
            <pc:docMk/>
            <pc:sldMk cId="980628184" sldId="277"/>
            <ac:spMk id="3" creationId="{22ECE397-A96E-49D8-329F-411D24F7A16A}"/>
          </ac:spMkLst>
        </pc:spChg>
        <pc:spChg chg="add mod">
          <ac:chgData name="Jay Sampat" userId="e082d89638cea63e" providerId="LiveId" clId="{67BD847C-AE5E-4422-B301-80BC00C4615E}" dt="2024-02-26T02:49:42.634" v="408" actId="1076"/>
          <ac:spMkLst>
            <pc:docMk/>
            <pc:sldMk cId="980628184" sldId="277"/>
            <ac:spMk id="4" creationId="{03364CC8-5F77-DE8B-9BE4-DD40AF1B75DF}"/>
          </ac:spMkLst>
        </pc:spChg>
        <pc:spChg chg="add mod">
          <ac:chgData name="Jay Sampat" userId="e082d89638cea63e" providerId="LiveId" clId="{67BD847C-AE5E-4422-B301-80BC00C4615E}" dt="2024-02-26T02:49:52.130" v="409" actId="1076"/>
          <ac:spMkLst>
            <pc:docMk/>
            <pc:sldMk cId="980628184" sldId="277"/>
            <ac:spMk id="5" creationId="{FD3BB0B3-C1FF-DCC6-16DC-938A355D5DF8}"/>
          </ac:spMkLst>
        </pc:spChg>
        <pc:spChg chg="add mod">
          <ac:chgData name="Jay Sampat" userId="e082d89638cea63e" providerId="LiveId" clId="{67BD847C-AE5E-4422-B301-80BC00C4615E}" dt="2024-02-26T02:49:57.369" v="410" actId="121"/>
          <ac:spMkLst>
            <pc:docMk/>
            <pc:sldMk cId="980628184" sldId="277"/>
            <ac:spMk id="6" creationId="{FCADC4BE-9518-B7E9-4E2B-476617A04AFC}"/>
          </ac:spMkLst>
        </pc:spChg>
        <pc:spChg chg="add mod">
          <ac:chgData name="Jay Sampat" userId="e082d89638cea63e" providerId="LiveId" clId="{67BD847C-AE5E-4422-B301-80BC00C4615E}" dt="2024-02-26T02:50:15.798" v="416" actId="120"/>
          <ac:spMkLst>
            <pc:docMk/>
            <pc:sldMk cId="980628184" sldId="277"/>
            <ac:spMk id="7" creationId="{42CCAE5C-7281-6D0C-DA3D-18B203C73755}"/>
          </ac:spMkLst>
        </pc:spChg>
        <pc:spChg chg="add mod">
          <ac:chgData name="Jay Sampat" userId="e082d89638cea63e" providerId="LiveId" clId="{67BD847C-AE5E-4422-B301-80BC00C4615E}" dt="2024-02-26T02:49:33.965" v="407" actId="20577"/>
          <ac:spMkLst>
            <pc:docMk/>
            <pc:sldMk cId="980628184" sldId="277"/>
            <ac:spMk id="8" creationId="{2A687370-0EF5-17C0-818F-2504B9A64834}"/>
          </ac:spMkLst>
        </pc:spChg>
        <pc:spChg chg="add mod">
          <ac:chgData name="Jay Sampat" userId="e082d89638cea63e" providerId="LiveId" clId="{67BD847C-AE5E-4422-B301-80BC00C4615E}" dt="2024-02-26T02:49:27.957" v="405" actId="14100"/>
          <ac:spMkLst>
            <pc:docMk/>
            <pc:sldMk cId="980628184" sldId="277"/>
            <ac:spMk id="9" creationId="{FCDF9831-EF6D-04D4-3B30-94A11CB8D516}"/>
          </ac:spMkLst>
        </pc:spChg>
        <pc:spChg chg="add mod">
          <ac:chgData name="Jay Sampat" userId="e082d89638cea63e" providerId="LiveId" clId="{67BD847C-AE5E-4422-B301-80BC00C4615E}" dt="2024-02-26T02:48:20.053" v="390"/>
          <ac:spMkLst>
            <pc:docMk/>
            <pc:sldMk cId="980628184" sldId="277"/>
            <ac:spMk id="11" creationId="{7FDDEA8C-B075-7F17-54D3-D0877960C386}"/>
          </ac:spMkLst>
        </pc:spChg>
        <pc:spChg chg="add mod">
          <ac:chgData name="Jay Sampat" userId="e082d89638cea63e" providerId="LiveId" clId="{67BD847C-AE5E-4422-B301-80BC00C4615E}" dt="2024-02-26T02:48:25.489" v="391"/>
          <ac:spMkLst>
            <pc:docMk/>
            <pc:sldMk cId="980628184" sldId="277"/>
            <ac:spMk id="12" creationId="{A1340A47-1402-7F25-B008-FCB5C8473485}"/>
          </ac:spMkLst>
        </pc:spChg>
        <pc:picChg chg="add mod">
          <ac:chgData name="Jay Sampat" userId="e082d89638cea63e" providerId="LiveId" clId="{67BD847C-AE5E-4422-B301-80BC00C4615E}" dt="2024-02-26T02:48:16.078" v="389"/>
          <ac:picMkLst>
            <pc:docMk/>
            <pc:sldMk cId="980628184" sldId="277"/>
            <ac:picMk id="10" creationId="{2BE0DFC8-41EF-8911-7E30-30A56814F446}"/>
          </ac:picMkLst>
        </pc:picChg>
        <pc:picChg chg="add mod">
          <ac:chgData name="Jay Sampat" userId="e082d89638cea63e" providerId="LiveId" clId="{67BD847C-AE5E-4422-B301-80BC00C4615E}" dt="2024-02-26T02:48:40.216" v="394"/>
          <ac:picMkLst>
            <pc:docMk/>
            <pc:sldMk cId="980628184" sldId="277"/>
            <ac:picMk id="15" creationId="{69F2E0C5-E4F9-AE96-21BB-2319423ED8FA}"/>
          </ac:picMkLst>
        </pc:picChg>
        <pc:cxnChg chg="add mod">
          <ac:chgData name="Jay Sampat" userId="e082d89638cea63e" providerId="LiveId" clId="{67BD847C-AE5E-4422-B301-80BC00C4615E}" dt="2024-02-26T02:48:31.091" v="392"/>
          <ac:cxnSpMkLst>
            <pc:docMk/>
            <pc:sldMk cId="980628184" sldId="277"/>
            <ac:cxnSpMk id="13" creationId="{64B20019-4798-C264-EC33-CB9AF7F7B30D}"/>
          </ac:cxnSpMkLst>
        </pc:cxnChg>
        <pc:cxnChg chg="add mod">
          <ac:chgData name="Jay Sampat" userId="e082d89638cea63e" providerId="LiveId" clId="{67BD847C-AE5E-4422-B301-80BC00C4615E}" dt="2024-02-26T02:48:36.732" v="393"/>
          <ac:cxnSpMkLst>
            <pc:docMk/>
            <pc:sldMk cId="980628184" sldId="277"/>
            <ac:cxnSpMk id="14" creationId="{E246921D-7619-2EFE-3214-51B8DE0AFE5E}"/>
          </ac:cxnSpMkLst>
        </pc:cxnChg>
      </pc:sldChg>
      <pc:sldMasterChg chg="delSldLayout">
        <pc:chgData name="Jay Sampat" userId="e082d89638cea63e" providerId="LiveId" clId="{67BD847C-AE5E-4422-B301-80BC00C4615E}" dt="2024-02-26T02:28:04.644" v="83" actId="47"/>
        <pc:sldMasterMkLst>
          <pc:docMk/>
          <pc:sldMasterMk cId="0" sldId="2147483661"/>
        </pc:sldMasterMkLst>
        <pc:sldLayoutChg chg="del">
          <pc:chgData name="Jay Sampat" userId="e082d89638cea63e" providerId="LiveId" clId="{67BD847C-AE5E-4422-B301-80BC00C4615E}" dt="2024-02-26T02:28:04.644" v="83" actId="47"/>
          <pc:sldLayoutMkLst>
            <pc:docMk/>
            <pc:sldMasterMk cId="0" sldId="2147483661"/>
            <pc:sldLayoutMk cId="0" sldId="214748364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77435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5857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5240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584150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291216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e59b2d1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e59b2d1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02485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333823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21906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65545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1268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38019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498657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88133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  <a:latin typeface="+mn-lt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539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l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l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14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+mn-lt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>
            <a:off x="212400" y="9619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+mj-lt"/>
              </a:defRPr>
            </a:lvl1pPr>
          </a:lstStyle>
          <a:p>
            <a:endParaRPr dirty="0"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+mn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04100" y="-80875"/>
            <a:ext cx="9348625" cy="52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  <a:defRPr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-33400" y="-58975"/>
            <a:ext cx="9177300" cy="165900"/>
          </a:xfrm>
          <a:prstGeom prst="rect">
            <a:avLst/>
          </a:prstGeom>
          <a:solidFill>
            <a:srgbClr val="0C23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-33450" y="106925"/>
            <a:ext cx="9177300" cy="81900"/>
          </a:xfrm>
          <a:prstGeom prst="rect">
            <a:avLst/>
          </a:prstGeom>
          <a:solidFill>
            <a:srgbClr val="D39F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9">
            <a:alphaModFix/>
          </a:blip>
          <a:srcRect b="10"/>
          <a:stretch/>
        </p:blipFill>
        <p:spPr>
          <a:xfrm>
            <a:off x="173200" y="4741888"/>
            <a:ext cx="2701186" cy="2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0">
            <a:alphaModFix/>
          </a:blip>
          <a:srcRect t="38330" b="38330"/>
          <a:stretch/>
        </p:blipFill>
        <p:spPr>
          <a:xfrm>
            <a:off x="6587546" y="4703625"/>
            <a:ext cx="2366356" cy="276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65EE-5420-3922-458B-18DB3379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Dormant Giant:</a:t>
            </a:r>
            <a:br>
              <a:rPr lang="en-US" sz="4000" dirty="0"/>
            </a:br>
            <a:r>
              <a:rPr lang="en-US" sz="2800" dirty="0"/>
              <a:t>India Emerging as the </a:t>
            </a:r>
            <a:r>
              <a:rPr lang="en-US" sz="2800" b="1" dirty="0"/>
              <a:t>Next Prime Investment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28692-8909-C864-C9FE-F49057D38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Parker Rollins and Jay Sampat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C3AD1A-B9F3-AE15-9864-10B7858B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35" y="3707272"/>
            <a:ext cx="1242530" cy="82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19BAD2-64C2-F20E-9A13-ECA23470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59" y="363175"/>
            <a:ext cx="2185281" cy="148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76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5949-E8A1-3A0C-C8C2-905E6144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Continued - Neural Network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E2612F0-B773-8B92-CADD-6B78364D8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4295" r="1810" b="7916"/>
          <a:stretch/>
        </p:blipFill>
        <p:spPr bwMode="auto">
          <a:xfrm>
            <a:off x="1650914" y="1150706"/>
            <a:ext cx="584217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0AEB8-5B4F-8D76-EAE2-6FCA068C4F53}"/>
              </a:ext>
            </a:extLst>
          </p:cNvPr>
          <p:cNvSpPr txBox="1"/>
          <p:nvPr/>
        </p:nvSpPr>
        <p:spPr>
          <a:xfrm>
            <a:off x="1191803" y="4451792"/>
            <a:ext cx="6729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Training: 39 periods (ending in 2019), Validation: 5 periods (ending in 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69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5074-53CB-2BF1-E84D-BDF74509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Actionable Insights and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B458F-C62B-2724-5015-A6970F13F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Overfitting a concern with our model</a:t>
            </a:r>
          </a:p>
          <a:p>
            <a:r>
              <a:rPr lang="en-US" dirty="0"/>
              <a:t>India’s GDP is growing</a:t>
            </a:r>
          </a:p>
          <a:p>
            <a:r>
              <a:rPr lang="en-US" dirty="0"/>
              <a:t>Long term investment plan - NOT an immediate spike / short-term investment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2CAF454-CA1E-348A-7468-189EDE4E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5" y="2326054"/>
            <a:ext cx="3702050" cy="228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0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049A-EE80-4B23-DC2B-B883A8E0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/ Other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7478C-F892-585D-0538-79351657D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Forecasting GDP on historical GDP - not efficient method [Cite IIIM Study]</a:t>
            </a:r>
          </a:p>
          <a:p>
            <a:r>
              <a:rPr lang="en-US" dirty="0"/>
              <a:t>Applying our model to a longer-term forecast</a:t>
            </a:r>
          </a:p>
          <a:p>
            <a:r>
              <a:rPr lang="en-US" dirty="0"/>
              <a:t>GDP has other factors that influence its growth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Infrastructure</a:t>
            </a:r>
          </a:p>
          <a:p>
            <a:pPr lvl="1"/>
            <a:r>
              <a:rPr lang="en-US" dirty="0"/>
              <a:t>Investment (Direct Internal)</a:t>
            </a:r>
          </a:p>
          <a:p>
            <a:r>
              <a:rPr lang="en-US" dirty="0"/>
              <a:t>ARMAX model to test exogenous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1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2DA4-55F2-B838-CEBE-25DD8A37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Dormant Giant: India Emerging as the </a:t>
            </a:r>
            <a:r>
              <a:rPr kumimoji="0" lang="en-US" sz="23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Prime </a:t>
            </a:r>
            <a:r>
              <a:rPr kumimoji="0" lang="en-US" sz="23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Investment</a:t>
            </a:r>
            <a:br>
              <a:rPr kumimoji="0" lang="en-US" sz="2320" b="1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Parker Rollins &amp; Jay Sampat</a:t>
            </a:r>
            <a:br>
              <a:rPr kumimoji="0" lang="en-US" sz="16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br>
              <a:rPr kumimoji="0" lang="en-US" sz="23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lang="en-US" dirty="0"/>
          </a:p>
        </p:txBody>
      </p:sp>
      <p:sp>
        <p:nvSpPr>
          <p:cNvPr id="4" name="Google Shape;151;p26">
            <a:extLst>
              <a:ext uri="{FF2B5EF4-FFF2-40B4-BE49-F238E27FC236}">
                <a16:creationId xmlns:a16="http://schemas.microsoft.com/office/drawing/2014/main" id="{03364CC8-5F77-DE8B-9BE4-DD40AF1B75DF}"/>
              </a:ext>
            </a:extLst>
          </p:cNvPr>
          <p:cNvSpPr txBox="1"/>
          <p:nvPr/>
        </p:nvSpPr>
        <p:spPr>
          <a:xfrm>
            <a:off x="20050" y="1099550"/>
            <a:ext cx="4542449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dk2"/>
                </a:solidFill>
              </a:rPr>
              <a:t>Concept</a:t>
            </a:r>
            <a:endParaRPr sz="1800" b="1" u="sng" dirty="0">
              <a:solidFill>
                <a:schemeClr val="dk2"/>
              </a:solidFill>
            </a:endParaRPr>
          </a:p>
        </p:txBody>
      </p:sp>
      <p:sp>
        <p:nvSpPr>
          <p:cNvPr id="5" name="Google Shape;152;p26">
            <a:extLst>
              <a:ext uri="{FF2B5EF4-FFF2-40B4-BE49-F238E27FC236}">
                <a16:creationId xmlns:a16="http://schemas.microsoft.com/office/drawing/2014/main" id="{FD3BB0B3-C1FF-DCC6-16DC-938A355D5DF8}"/>
              </a:ext>
            </a:extLst>
          </p:cNvPr>
          <p:cNvSpPr txBox="1"/>
          <p:nvPr/>
        </p:nvSpPr>
        <p:spPr>
          <a:xfrm>
            <a:off x="4593426" y="1080337"/>
            <a:ext cx="4523447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dk2"/>
                </a:solidFill>
              </a:rPr>
              <a:t>Approach</a:t>
            </a:r>
            <a:endParaRPr sz="1800" b="1" u="sng" dirty="0">
              <a:solidFill>
                <a:schemeClr val="dk2"/>
              </a:solidFill>
            </a:endParaRPr>
          </a:p>
        </p:txBody>
      </p:sp>
      <p:sp>
        <p:nvSpPr>
          <p:cNvPr id="6" name="Google Shape;158;p26">
            <a:extLst>
              <a:ext uri="{FF2B5EF4-FFF2-40B4-BE49-F238E27FC236}">
                <a16:creationId xmlns:a16="http://schemas.microsoft.com/office/drawing/2014/main" id="{FCADC4BE-9518-B7E9-4E2B-476617A04AFC}"/>
              </a:ext>
            </a:extLst>
          </p:cNvPr>
          <p:cNvSpPr txBox="1"/>
          <p:nvPr/>
        </p:nvSpPr>
        <p:spPr>
          <a:xfrm>
            <a:off x="-3451" y="1505011"/>
            <a:ext cx="4584951" cy="157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2"/>
                </a:solidFill>
              </a:rPr>
              <a:t>Determine if India is a true investment opportunity by forecasting its past and potentially longer-term GDP. How aggressively should we hone in on India so we can can capture financial returns?</a:t>
            </a:r>
            <a:endParaRPr sz="1500" dirty="0">
              <a:solidFill>
                <a:schemeClr val="dk2"/>
              </a:solidFill>
            </a:endParaRPr>
          </a:p>
        </p:txBody>
      </p:sp>
      <p:sp>
        <p:nvSpPr>
          <p:cNvPr id="7" name="Google Shape;157;p26">
            <a:extLst>
              <a:ext uri="{FF2B5EF4-FFF2-40B4-BE49-F238E27FC236}">
                <a16:creationId xmlns:a16="http://schemas.microsoft.com/office/drawing/2014/main" id="{42CCAE5C-7281-6D0C-DA3D-18B203C73755}"/>
              </a:ext>
            </a:extLst>
          </p:cNvPr>
          <p:cNvSpPr txBox="1"/>
          <p:nvPr/>
        </p:nvSpPr>
        <p:spPr>
          <a:xfrm>
            <a:off x="4620553" y="1509549"/>
            <a:ext cx="4523447" cy="154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+mj-lt"/>
              <a:buAutoNum type="arabicPeriod"/>
            </a:pPr>
            <a:r>
              <a:rPr lang="en" sz="1500" dirty="0">
                <a:solidFill>
                  <a:schemeClr val="dk2"/>
                </a:solidFill>
              </a:rPr>
              <a:t>Partition Dataset, then Detrend using tslm</a:t>
            </a:r>
            <a:endParaRPr sz="1500" dirty="0">
              <a:solidFill>
                <a:schemeClr val="dk2"/>
              </a:solidFill>
            </a:endParaRPr>
          </a:p>
          <a:p>
            <a:pPr marL="47625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+mj-lt"/>
              <a:buAutoNum type="arabicPeriod"/>
            </a:pPr>
            <a:r>
              <a:rPr lang="en" sz="1500" dirty="0">
                <a:solidFill>
                  <a:schemeClr val="dk2"/>
                </a:solidFill>
              </a:rPr>
              <a:t>Find Highest R</a:t>
            </a:r>
            <a:r>
              <a:rPr lang="en" sz="1500" baseline="30000" dirty="0">
                <a:solidFill>
                  <a:schemeClr val="dk2"/>
                </a:solidFill>
              </a:rPr>
              <a:t>2</a:t>
            </a:r>
            <a:r>
              <a:rPr lang="en" sz="1500" dirty="0">
                <a:solidFill>
                  <a:schemeClr val="dk2"/>
                </a:solidFill>
              </a:rPr>
              <a:t> Model</a:t>
            </a:r>
            <a:endParaRPr sz="1500" dirty="0">
              <a:solidFill>
                <a:schemeClr val="dk2"/>
              </a:solidFill>
            </a:endParaRPr>
          </a:p>
          <a:p>
            <a:pPr marL="47625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+mj-lt"/>
              <a:buAutoNum type="arabicPeriod"/>
            </a:pPr>
            <a:r>
              <a:rPr lang="en" sz="1500" dirty="0">
                <a:solidFill>
                  <a:schemeClr val="dk2"/>
                </a:solidFill>
              </a:rPr>
              <a:t>Build ARIMA, Remove AR, MA Components</a:t>
            </a:r>
            <a:endParaRPr sz="1500" dirty="0">
              <a:solidFill>
                <a:schemeClr val="dk2"/>
              </a:solidFill>
            </a:endParaRPr>
          </a:p>
          <a:p>
            <a:pPr marL="47625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+mj-lt"/>
              <a:buAutoNum type="arabicPeriod"/>
            </a:pPr>
            <a:r>
              <a:rPr lang="en" sz="1500" dirty="0">
                <a:solidFill>
                  <a:schemeClr val="dk2"/>
                </a:solidFill>
              </a:rPr>
              <a:t>Forecast with Neural Network</a:t>
            </a:r>
            <a:endParaRPr sz="1500" dirty="0">
              <a:solidFill>
                <a:schemeClr val="dk2"/>
              </a:solidFill>
            </a:endParaRPr>
          </a:p>
          <a:p>
            <a:pPr marL="47625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+mj-lt"/>
              <a:buAutoNum type="arabicPeriod"/>
            </a:pPr>
            <a:r>
              <a:rPr lang="en" sz="1500" dirty="0">
                <a:solidFill>
                  <a:schemeClr val="dk2"/>
                </a:solidFill>
              </a:rPr>
              <a:t>Assess Results for Each Year</a:t>
            </a:r>
            <a:endParaRPr sz="1500" dirty="0">
              <a:solidFill>
                <a:schemeClr val="dk2"/>
              </a:solidFill>
            </a:endParaRPr>
          </a:p>
        </p:txBody>
      </p:sp>
      <p:sp>
        <p:nvSpPr>
          <p:cNvPr id="8" name="Google Shape;153;p26">
            <a:extLst>
              <a:ext uri="{FF2B5EF4-FFF2-40B4-BE49-F238E27FC236}">
                <a16:creationId xmlns:a16="http://schemas.microsoft.com/office/drawing/2014/main" id="{2A687370-0EF5-17C0-818F-2504B9A64834}"/>
              </a:ext>
            </a:extLst>
          </p:cNvPr>
          <p:cNvSpPr txBox="1"/>
          <p:nvPr/>
        </p:nvSpPr>
        <p:spPr>
          <a:xfrm>
            <a:off x="-3451" y="3115988"/>
            <a:ext cx="4565945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dk2"/>
                </a:solidFill>
              </a:rPr>
              <a:t>Forecast / Results</a:t>
            </a:r>
            <a:endParaRPr sz="1800" b="1" u="sng" dirty="0">
              <a:solidFill>
                <a:schemeClr val="dk2"/>
              </a:solidFill>
            </a:endParaRPr>
          </a:p>
        </p:txBody>
      </p:sp>
      <p:sp>
        <p:nvSpPr>
          <p:cNvPr id="9" name="Google Shape;154;p26">
            <a:extLst>
              <a:ext uri="{FF2B5EF4-FFF2-40B4-BE49-F238E27FC236}">
                <a16:creationId xmlns:a16="http://schemas.microsoft.com/office/drawing/2014/main" id="{FCDF9831-EF6D-04D4-3B30-94A11CB8D516}"/>
              </a:ext>
            </a:extLst>
          </p:cNvPr>
          <p:cNvSpPr txBox="1"/>
          <p:nvPr/>
        </p:nvSpPr>
        <p:spPr>
          <a:xfrm>
            <a:off x="4600502" y="3083675"/>
            <a:ext cx="4546948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dk2"/>
                </a:solidFill>
              </a:rPr>
              <a:t>Business Insights</a:t>
            </a:r>
            <a:endParaRPr sz="1800" b="1" u="sng" dirty="0">
              <a:solidFill>
                <a:schemeClr val="dk2"/>
              </a:solidFill>
            </a:endParaRPr>
          </a:p>
        </p:txBody>
      </p:sp>
      <p:pic>
        <p:nvPicPr>
          <p:cNvPr id="10" name="Google Shape;156;p26">
            <a:extLst>
              <a:ext uri="{FF2B5EF4-FFF2-40B4-BE49-F238E27FC236}">
                <a16:creationId xmlns:a16="http://schemas.microsoft.com/office/drawing/2014/main" id="{2BE0DFC8-41EF-8911-7E30-30A56814F4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12" t="5008" r="1664" b="7883"/>
          <a:stretch/>
        </p:blipFill>
        <p:spPr>
          <a:xfrm>
            <a:off x="913100" y="3514907"/>
            <a:ext cx="2846700" cy="1592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1;p26">
            <a:extLst>
              <a:ext uri="{FF2B5EF4-FFF2-40B4-BE49-F238E27FC236}">
                <a16:creationId xmlns:a16="http://schemas.microsoft.com/office/drawing/2014/main" id="{7FDDEA8C-B075-7F17-54D3-D0877960C386}"/>
              </a:ext>
            </a:extLst>
          </p:cNvPr>
          <p:cNvSpPr txBox="1"/>
          <p:nvPr/>
        </p:nvSpPr>
        <p:spPr>
          <a:xfrm>
            <a:off x="1057900" y="3602425"/>
            <a:ext cx="2173322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2"/>
                </a:solidFill>
              </a:rPr>
              <a:t>MAPE = 0.058</a:t>
            </a:r>
            <a:endParaRPr sz="1500" dirty="0">
              <a:solidFill>
                <a:schemeClr val="dk2"/>
              </a:solidFill>
            </a:endParaRPr>
          </a:p>
        </p:txBody>
      </p:sp>
      <p:sp>
        <p:nvSpPr>
          <p:cNvPr id="12" name="Google Shape;159;p26">
            <a:extLst>
              <a:ext uri="{FF2B5EF4-FFF2-40B4-BE49-F238E27FC236}">
                <a16:creationId xmlns:a16="http://schemas.microsoft.com/office/drawing/2014/main" id="{A1340A47-1402-7F25-B008-FCB5C8473485}"/>
              </a:ext>
            </a:extLst>
          </p:cNvPr>
          <p:cNvSpPr txBox="1"/>
          <p:nvPr/>
        </p:nvSpPr>
        <p:spPr>
          <a:xfrm>
            <a:off x="4662300" y="3602425"/>
            <a:ext cx="4385700" cy="1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dirty="0">
                <a:solidFill>
                  <a:schemeClr val="dk2"/>
                </a:solidFill>
              </a:rPr>
              <a:t>India’s GDP is </a:t>
            </a:r>
            <a:r>
              <a:rPr lang="en" sz="1500" b="1" dirty="0">
                <a:solidFill>
                  <a:schemeClr val="dk2"/>
                </a:solidFill>
              </a:rPr>
              <a:t>growing</a:t>
            </a:r>
            <a:endParaRPr sz="1500" b="1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b="1" dirty="0">
                <a:solidFill>
                  <a:schemeClr val="dk2"/>
                </a:solidFill>
              </a:rPr>
              <a:t>Long term </a:t>
            </a:r>
            <a:r>
              <a:rPr lang="en" sz="1500" dirty="0">
                <a:solidFill>
                  <a:schemeClr val="dk2"/>
                </a:solidFill>
              </a:rPr>
              <a:t>investment plan - not an immediate spike</a:t>
            </a:r>
            <a:endParaRPr sz="1500" dirty="0">
              <a:solidFill>
                <a:schemeClr val="dk2"/>
              </a:solidFill>
            </a:endParaRPr>
          </a:p>
        </p:txBody>
      </p:sp>
      <p:cxnSp>
        <p:nvCxnSpPr>
          <p:cNvPr id="13" name="Google Shape;149;p26">
            <a:extLst>
              <a:ext uri="{FF2B5EF4-FFF2-40B4-BE49-F238E27FC236}">
                <a16:creationId xmlns:a16="http://schemas.microsoft.com/office/drawing/2014/main" id="{64B20019-4798-C264-EC33-CB9AF7F7B30D}"/>
              </a:ext>
            </a:extLst>
          </p:cNvPr>
          <p:cNvCxnSpPr/>
          <p:nvPr/>
        </p:nvCxnSpPr>
        <p:spPr>
          <a:xfrm>
            <a:off x="4581500" y="1099550"/>
            <a:ext cx="0" cy="4031700"/>
          </a:xfrm>
          <a:prstGeom prst="straightConnector1">
            <a:avLst/>
          </a:prstGeom>
          <a:noFill/>
          <a:ln w="9525" cap="flat" cmpd="sng">
            <a:solidFill>
              <a:srgbClr val="DF5A2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50;p26">
            <a:extLst>
              <a:ext uri="{FF2B5EF4-FFF2-40B4-BE49-F238E27FC236}">
                <a16:creationId xmlns:a16="http://schemas.microsoft.com/office/drawing/2014/main" id="{E246921D-7619-2EFE-3214-51B8DE0AFE5E}"/>
              </a:ext>
            </a:extLst>
          </p:cNvPr>
          <p:cNvCxnSpPr/>
          <p:nvPr/>
        </p:nvCxnSpPr>
        <p:spPr>
          <a:xfrm>
            <a:off x="-3450" y="3083675"/>
            <a:ext cx="9150900" cy="0"/>
          </a:xfrm>
          <a:prstGeom prst="straightConnector1">
            <a:avLst/>
          </a:prstGeom>
          <a:noFill/>
          <a:ln w="9525" cap="flat" cmpd="sng">
            <a:solidFill>
              <a:srgbClr val="DF5A2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Google Shape;160;p26">
            <a:extLst>
              <a:ext uri="{FF2B5EF4-FFF2-40B4-BE49-F238E27FC236}">
                <a16:creationId xmlns:a16="http://schemas.microsoft.com/office/drawing/2014/main" id="{69F2E0C5-E4F9-AE96-21BB-2319423ED8F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983" y="2797321"/>
            <a:ext cx="859041" cy="57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62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st 19 Open-Ended Questions | Skillslab">
            <a:extLst>
              <a:ext uri="{FF2B5EF4-FFF2-40B4-BE49-F238E27FC236}">
                <a16:creationId xmlns:a16="http://schemas.microsoft.com/office/drawing/2014/main" id="{7DCB5C76-8DF3-6CE7-8FE3-E9111C657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766763"/>
            <a:ext cx="698182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ank You Images – Browse 274,714 Stock Photos, Vectors, and Video | Adobe  Stock">
            <a:extLst>
              <a:ext uri="{FF2B5EF4-FFF2-40B4-BE49-F238E27FC236}">
                <a16:creationId xmlns:a16="http://schemas.microsoft.com/office/drawing/2014/main" id="{4C07E229-DEA1-F83F-A11E-5751FB68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390" y="2476071"/>
            <a:ext cx="861648" cy="36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592C-2CEB-0D3D-09F6-DCF3AC10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Gaining Momentum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C585F-8E79-EDE5-85FE-424BE5625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GDP is positively correlated with stock market</a:t>
            </a:r>
          </a:p>
          <a:p>
            <a:r>
              <a:rPr lang="en-US" dirty="0"/>
              <a:t>“</a:t>
            </a:r>
            <a:r>
              <a:rPr lang="en-US" b="1" dirty="0"/>
              <a:t>Prime investment destination </a:t>
            </a:r>
            <a:r>
              <a:rPr lang="en-US" dirty="0"/>
              <a:t>for the </a:t>
            </a:r>
            <a:r>
              <a:rPr lang="en-US" b="1" dirty="0"/>
              <a:t>next decade</a:t>
            </a:r>
            <a:r>
              <a:rPr lang="en-US" dirty="0"/>
              <a:t>”</a:t>
            </a:r>
          </a:p>
          <a:p>
            <a:r>
              <a:rPr lang="en-US" dirty="0"/>
              <a:t>Article Prediction: “If you believe the economy is poised to grow to about </a:t>
            </a:r>
            <a:r>
              <a:rPr lang="en-US" dirty="0">
                <a:highlight>
                  <a:srgbClr val="FFFF00"/>
                </a:highlight>
              </a:rPr>
              <a:t>$8 trillion-plus</a:t>
            </a:r>
            <a:r>
              <a:rPr lang="en-US" dirty="0"/>
              <a:t> by this time in the next decade, the volatility is worth it.”</a:t>
            </a:r>
          </a:p>
          <a:p>
            <a:r>
              <a:rPr lang="en-US" dirty="0"/>
              <a:t>Predict GDP -&gt; Predict stock market -&gt; Capture future returns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D5E622-0786-2CCB-104E-B6306F4ED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84" y="300965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C749CF8-6E21-9932-A631-A8D080EE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54" y="300965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EE975B-D94C-8AA0-60B8-834CF3D8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014" y="300965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05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0A60-DA16-00AB-2B2F-695BF80E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F6EAA9-0523-A97B-8297-04DC4E4B1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 t="6694" r="2789" b="8665"/>
          <a:stretch/>
        </p:blipFill>
        <p:spPr bwMode="auto">
          <a:xfrm>
            <a:off x="1910993" y="1381874"/>
            <a:ext cx="5306604" cy="29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29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83FB-7A52-3E06-7604-F72708C3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Purpose and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49CA3-0890-CF87-48D7-D44D3DD45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Purpose:</a:t>
            </a:r>
            <a:r>
              <a:rPr lang="en-US" dirty="0"/>
              <a:t> Figure out if India is an actual investment opportunity. How aggressively should we hone in on India?</a:t>
            </a:r>
          </a:p>
          <a:p>
            <a:r>
              <a:rPr lang="en-US" u="sng" dirty="0"/>
              <a:t>Objective:</a:t>
            </a:r>
            <a:r>
              <a:rPr lang="en-US" dirty="0"/>
              <a:t> Build a Robust Model to Predict Past Years’ GDP. If strong enough, extrapolate to get GDP estimates for 2024-2029</a:t>
            </a:r>
          </a:p>
          <a:p>
            <a:r>
              <a:rPr lang="en-US" u="sng" dirty="0"/>
              <a:t>Dataset Source</a:t>
            </a:r>
            <a:r>
              <a:rPr lang="en-US" dirty="0"/>
              <a:t>: International Monetary Fund (IMF)</a:t>
            </a:r>
          </a:p>
          <a:p>
            <a:pPr lvl="1"/>
            <a:r>
              <a:rPr lang="en-US" dirty="0"/>
              <a:t>Annual GDP Data in Billions USD ($) from 1980-2023 (</a:t>
            </a:r>
            <a:r>
              <a:rPr lang="en-US" b="1" dirty="0"/>
              <a:t>44</a:t>
            </a:r>
            <a:r>
              <a:rPr lang="en-US" dirty="0"/>
              <a:t> observations, </a:t>
            </a:r>
            <a:r>
              <a:rPr lang="en-US" b="1" dirty="0"/>
              <a:t>2</a:t>
            </a:r>
            <a:r>
              <a:rPr lang="en-US" dirty="0"/>
              <a:t> columns)</a:t>
            </a:r>
          </a:p>
          <a:p>
            <a:endParaRPr lang="en-US" dirty="0"/>
          </a:p>
        </p:txBody>
      </p:sp>
      <p:pic>
        <p:nvPicPr>
          <p:cNvPr id="4098" name="Picture 2" descr="International Monetary Fund - Wikipedia">
            <a:extLst>
              <a:ext uri="{FF2B5EF4-FFF2-40B4-BE49-F238E27FC236}">
                <a16:creationId xmlns:a16="http://schemas.microsoft.com/office/drawing/2014/main" id="{7CCBB7F5-B154-D5E5-A330-8BABC16F8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00" y="3411020"/>
            <a:ext cx="1544399" cy="15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2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7CA1-5579-72F2-79FB-4C52224A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Decomposition - 2019 used as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B239F-A5FE-1889-A266-87C1C7222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tested Linear, then Quadratic, then Cubic, then Cyclical</a:t>
            </a:r>
          </a:p>
          <a:p>
            <a:r>
              <a:rPr lang="en-US" dirty="0"/>
              <a:t>Found the strongest (</a:t>
            </a:r>
            <a:r>
              <a:rPr lang="en-US" sz="1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800" b="0" i="0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) and added on to that</a:t>
            </a:r>
          </a:p>
          <a:p>
            <a:r>
              <a:rPr lang="en-US" dirty="0"/>
              <a:t>Best Model: </a:t>
            </a:r>
            <a:r>
              <a:rPr lang="en-US" sz="1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800" b="0" i="0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/>
              <a:t>, the components, and their significance</a:t>
            </a:r>
          </a:p>
          <a:p>
            <a:r>
              <a:rPr lang="en-US" dirty="0"/>
              <a:t>Signal + Random Noise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BDBBB1-4462-A46B-DC78-865037262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19" y="2860675"/>
            <a:ext cx="53911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66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8E0E477-A1E5-5990-F0C6-FB3808A5F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7291" r="3621" b="9213"/>
          <a:stretch/>
        </p:blipFill>
        <p:spPr bwMode="auto">
          <a:xfrm>
            <a:off x="654977" y="375007"/>
            <a:ext cx="7834045" cy="42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58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3D46-8000-5857-65A8-A07492FF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1F49E-2638-5D0F-1161-BFA37BD4E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  <a:p>
            <a:pPr lvl="1"/>
            <a:r>
              <a:rPr lang="en-US" sz="1100" dirty="0"/>
              <a:t>Durbin-Watson Test indicated Evidence of </a:t>
            </a:r>
            <a:r>
              <a:rPr lang="en-US" sz="1100" b="1" dirty="0"/>
              <a:t>Positive Autocorrelation </a:t>
            </a:r>
            <a:r>
              <a:rPr lang="en-US" sz="1100" dirty="0"/>
              <a:t>in Residuals at Lag 1; Significant at the 0.05 level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BF8298-F908-C8EC-09C3-36B5C06F0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"/>
          <a:stretch/>
        </p:blipFill>
        <p:spPr bwMode="auto">
          <a:xfrm>
            <a:off x="759030" y="2152436"/>
            <a:ext cx="3562847" cy="21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7056A8F-7D02-688A-6549-A74FA685C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/>
          <a:stretch/>
        </p:blipFill>
        <p:spPr bwMode="auto">
          <a:xfrm>
            <a:off x="4823551" y="2152436"/>
            <a:ext cx="3561419" cy="21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28B8E-AA2B-7212-9D83-ECBE03E2372C}"/>
              </a:ext>
            </a:extLst>
          </p:cNvPr>
          <p:cNvSpPr txBox="1"/>
          <p:nvPr/>
        </p:nvSpPr>
        <p:spPr>
          <a:xfrm>
            <a:off x="759030" y="4280152"/>
            <a:ext cx="3525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Before: AR(1), AR(8), MA(1), and MA(8)</a:t>
            </a:r>
            <a:endParaRPr lang="en-US" sz="1200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82B9E-BAB3-F104-0241-91DD3E837D31}"/>
              </a:ext>
            </a:extLst>
          </p:cNvPr>
          <p:cNvSpPr txBox="1"/>
          <p:nvPr/>
        </p:nvSpPr>
        <p:spPr>
          <a:xfrm>
            <a:off x="4859679" y="4269340"/>
            <a:ext cx="3339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All Components Removed after ARIMA</a:t>
            </a:r>
            <a:endParaRPr lang="en-US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C1435F-04CA-6F10-6F0E-2106D2439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99386"/>
              </p:ext>
            </p:extLst>
          </p:nvPr>
        </p:nvGraphicFramePr>
        <p:xfrm>
          <a:off x="4773611" y="1017725"/>
          <a:ext cx="351123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93">
                  <a:extLst>
                    <a:ext uri="{9D8B030D-6E8A-4147-A177-3AD203B41FA5}">
                      <a16:colId xmlns:a16="http://schemas.microsoft.com/office/drawing/2014/main" val="1360981926"/>
                    </a:ext>
                  </a:extLst>
                </a:gridCol>
                <a:gridCol w="1260793">
                  <a:extLst>
                    <a:ext uri="{9D8B030D-6E8A-4147-A177-3AD203B41FA5}">
                      <a16:colId xmlns:a16="http://schemas.microsoft.com/office/drawing/2014/main" val="2993205510"/>
                    </a:ext>
                  </a:extLst>
                </a:gridCol>
                <a:gridCol w="1117918">
                  <a:extLst>
                    <a:ext uri="{9D8B030D-6E8A-4147-A177-3AD203B41FA5}">
                      <a16:colId xmlns:a16="http://schemas.microsoft.com/office/drawing/2014/main" val="2668896634"/>
                    </a:ext>
                  </a:extLst>
                </a:gridCol>
                <a:gridCol w="709930">
                  <a:extLst>
                    <a:ext uri="{9D8B030D-6E8A-4147-A177-3AD203B41FA5}">
                      <a16:colId xmlns:a16="http://schemas.microsoft.com/office/drawing/2014/main" val="960039988"/>
                    </a:ext>
                  </a:extLst>
                </a:gridCol>
              </a:tblGrid>
              <a:tr h="232956">
                <a:tc>
                  <a:txBody>
                    <a:bodyPr/>
                    <a:lstStyle/>
                    <a:p>
                      <a:r>
                        <a:rPr lang="en-US" sz="1100" dirty="0"/>
                        <a:t>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Autocorrelation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D-W Statistic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042241"/>
                  </a:ext>
                </a:extLst>
              </a:tr>
              <a:tr h="232956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434343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434343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434343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434343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0.018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99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93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2D73-8965-6916-A7C6-39C40F20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 and Assessment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26A6B3-AD62-4944-2510-7D206E8D7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" t="10287" r="3371" b="8653"/>
          <a:stretch/>
        </p:blipFill>
        <p:spPr bwMode="auto">
          <a:xfrm>
            <a:off x="1466063" y="1263722"/>
            <a:ext cx="6211873" cy="32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411BA-066C-8557-ECC6-3713E7ED066C}"/>
              </a:ext>
            </a:extLst>
          </p:cNvPr>
          <p:cNvSpPr txBox="1"/>
          <p:nvPr/>
        </p:nvSpPr>
        <p:spPr>
          <a:xfrm>
            <a:off x="2277009" y="1069163"/>
            <a:ext cx="4589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Nnet_actual_MAPE</a:t>
            </a: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= 0.058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1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84B7-FA32-0FB0-31A0-50191DF3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 and Assessment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E96765F-C71B-97E1-0680-7F2228917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3983" r="3246" b="10212"/>
          <a:stretch/>
        </p:blipFill>
        <p:spPr bwMode="auto">
          <a:xfrm>
            <a:off x="1335760" y="1498075"/>
            <a:ext cx="647248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CADCB-471F-D118-6683-C07B3675B00C}"/>
              </a:ext>
            </a:extLst>
          </p:cNvPr>
          <p:cNvSpPr txBox="1"/>
          <p:nvPr/>
        </p:nvSpPr>
        <p:spPr>
          <a:xfrm>
            <a:off x="2277010" y="1264167"/>
            <a:ext cx="4589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Nnet_DT_MAPE</a:t>
            </a: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= 1.003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23176"/>
      </p:ext>
    </p:extLst>
  </p:cSld>
  <p:clrMapOvr>
    <a:masterClrMapping/>
  </p:clrMapOvr>
</p:sld>
</file>

<file path=ppt/theme/theme1.xml><?xml version="1.0" encoding="utf-8"?>
<a:theme xmlns:a="http://schemas.openxmlformats.org/drawingml/2006/main" name="Mendoza College of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491</Words>
  <Application>Microsoft Office PowerPoint</Application>
  <PresentationFormat>On-screen Show (16:9)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Roboto Light</vt:lpstr>
      <vt:lpstr>Arial</vt:lpstr>
      <vt:lpstr>Mendoza College of Business</vt:lpstr>
      <vt:lpstr>Dormant Giant: India Emerging as the Next Prime Investment</vt:lpstr>
      <vt:lpstr>Gaining Momentum</vt:lpstr>
      <vt:lpstr>Exploratory Data Analysis (EDA)</vt:lpstr>
      <vt:lpstr>Project Purpose and Objectives</vt:lpstr>
      <vt:lpstr>Time-Series Decomposition - 2019 used as Example</vt:lpstr>
      <vt:lpstr>PowerPoint Presentation</vt:lpstr>
      <vt:lpstr>Model Selection</vt:lpstr>
      <vt:lpstr>Model Fitting and Assessment</vt:lpstr>
      <vt:lpstr>Model Fitting and Assessment</vt:lpstr>
      <vt:lpstr>Model Selection Continued - Neural Network</vt:lpstr>
      <vt:lpstr>Actionable Insights and Recommendations</vt:lpstr>
      <vt:lpstr>Next Steps / Other Considerations</vt:lpstr>
      <vt:lpstr>Dormant Giant: India Emerging as the Next Prime Investment Parker Rollins &amp; Jay Sampat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Jay Sampat</cp:lastModifiedBy>
  <cp:revision>2</cp:revision>
  <dcterms:modified xsi:type="dcterms:W3CDTF">2024-02-26T11:25:17Z</dcterms:modified>
</cp:coreProperties>
</file>